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716" r:id="rId1"/>
  </p:sldMasterIdLst>
  <p:notesMasterIdLst>
    <p:notesMasterId r:id="rId7"/>
  </p:notesMasterIdLst>
  <p:sldIdLst>
    <p:sldId id="256" r:id="rId2"/>
    <p:sldId id="279" r:id="rId3"/>
    <p:sldId id="280" r:id="rId4"/>
    <p:sldId id="281" r:id="rId5"/>
    <p:sldId id="282" r:id="rId6"/>
  </p:sldIdLst>
  <p:sldSz cx="9144000" cy="5143500" type="screen16x9"/>
  <p:notesSz cx="6858000" cy="9144000"/>
  <p:embeddedFontLst>
    <p:embeddedFont>
      <p:font typeface="Corbel" panose="020B0503020204020204" pitchFamily="34" charset="0"/>
      <p:regular r:id="rId8"/>
      <p:bold r:id="rId9"/>
      <p:italic r:id="rId10"/>
      <p:boldItalic r:id="rId11"/>
    </p:embeddedFont>
    <p:embeddedFont>
      <p:font typeface="Nunito" pitchFamily="2" charset="77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5" autoAdjust="0"/>
    <p:restoredTop sz="95126"/>
  </p:normalViewPr>
  <p:slideViewPr>
    <p:cSldViewPr snapToGrid="0">
      <p:cViewPr varScale="1">
        <p:scale>
          <a:sx n="120" d="100"/>
          <a:sy n="120" d="100"/>
        </p:scale>
        <p:origin x="4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Course Creators are to kindly change the text but maintain the frame and colours. Thank you 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54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6188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7470490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429228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4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55805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marL="0" algn="ctr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54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7354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82304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789274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815123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009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3444400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7831584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3/31/23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654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199496" y="902071"/>
            <a:ext cx="7207890" cy="24267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cap="none" dirty="0">
                <a:solidFill>
                  <a:schemeClr val="tx1"/>
                </a:solidFill>
                <a:effectLst/>
              </a:rPr>
              <a:t>The Equator Principles</a:t>
            </a:r>
            <a:r>
              <a:rPr lang="en-US" sz="3600" dirty="0">
                <a:solidFill>
                  <a:schemeClr val="tx1"/>
                </a:solidFill>
                <a:effectLst/>
              </a:rPr>
              <a:t>, </a:t>
            </a:r>
            <a:r>
              <a:rPr lang="en-US" sz="3600" cap="none" dirty="0">
                <a:solidFill>
                  <a:schemeClr val="tx1"/>
                </a:solidFill>
                <a:effectLst/>
              </a:rPr>
              <a:t>Environmental And Social Risks Assessment For Financial Institutions</a:t>
            </a:r>
            <a:br>
              <a:rPr lang="en-US" sz="3600" dirty="0">
                <a:solidFill>
                  <a:schemeClr val="tx1"/>
                </a:solidFill>
                <a:effectLst/>
              </a:rPr>
            </a:br>
            <a:r>
              <a:rPr lang="en-US" sz="2400" cap="none" dirty="0">
                <a:solidFill>
                  <a:schemeClr val="tx1"/>
                </a:solidFill>
                <a:effectLst/>
              </a:rPr>
              <a:t>Course Code</a:t>
            </a:r>
            <a:r>
              <a:rPr lang="en-US" sz="2400" dirty="0">
                <a:solidFill>
                  <a:schemeClr val="tx1"/>
                </a:solidFill>
                <a:effectLst/>
              </a:rPr>
              <a:t>; </a:t>
            </a:r>
            <a:r>
              <a:rPr lang="en-US" sz="2800" dirty="0">
                <a:solidFill>
                  <a:schemeClr val="tx1"/>
                </a:solidFill>
                <a:effectLst/>
              </a:rPr>
              <a:t>TLC IA5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699912" y="3513220"/>
            <a:ext cx="780302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Nunito" pitchFamily="2" charset="0"/>
              </a:rPr>
              <a:t>By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solidFill>
                  <a:srgbClr val="002060"/>
                </a:solidFill>
                <a:latin typeface="Nunito" pitchFamily="2" charset="0"/>
              </a:rPr>
              <a:t>Dr</a:t>
            </a:r>
            <a:r>
              <a:rPr lang="en-US" sz="2400" b="1" dirty="0">
                <a:solidFill>
                  <a:srgbClr val="002060"/>
                </a:solidFill>
                <a:latin typeface="Nunito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Nunito" pitchFamily="2" charset="0"/>
              </a:rPr>
              <a:t>xxxxxxxx</a:t>
            </a:r>
            <a:endParaRPr sz="2400" b="1" dirty="0">
              <a:solidFill>
                <a:srgbClr val="002060"/>
              </a:solidFill>
              <a:latin typeface="Nunito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70E379-015D-4D43-9D8C-3C9E21DD8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6721" y="195072"/>
            <a:ext cx="2431501" cy="522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C30E4-DE5D-4798-AF45-F975BD2E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text and photo or any illustrations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07151-2AAC-4A9F-BA41-B08AE454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463" y="172791"/>
            <a:ext cx="2431501" cy="5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5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C30E4-DE5D-4798-AF45-F975BD2E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text and photo or any illustrations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07151-2AAC-4A9F-BA41-B08AE454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7830" y="257851"/>
            <a:ext cx="2431501" cy="5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2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C30E4-DE5D-4798-AF45-F975BD2E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text and photo or any illustrations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07151-2AAC-4A9F-BA41-B08AE454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463" y="172791"/>
            <a:ext cx="2431501" cy="5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373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C30E4-DE5D-4798-AF45-F975BD2E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text and photo or any illustrations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07151-2AAC-4A9F-BA41-B08AE454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463" y="172791"/>
            <a:ext cx="2431501" cy="5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80385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38143</TotalTime>
  <Words>66</Words>
  <Application>Microsoft Macintosh PowerPoint</Application>
  <PresentationFormat>On-screen Show (16:9)</PresentationFormat>
  <Paragraphs>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Corbel</vt:lpstr>
      <vt:lpstr>Arial</vt:lpstr>
      <vt:lpstr>Nunito</vt:lpstr>
      <vt:lpstr>Basis</vt:lpstr>
      <vt:lpstr>The Equator Principles, Environmental And Social Risks Assessment For Financial Institutions Course Code; TLC IA5</vt:lpstr>
      <vt:lpstr>Add text and photo or any illustrations</vt:lpstr>
      <vt:lpstr>Add text and photo or any illustrations</vt:lpstr>
      <vt:lpstr>Add text and photo or any illustrations</vt:lpstr>
      <vt:lpstr>Add text and photo or any illustrations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IFC PERFOMANCE STANDARDS</dc:title>
  <dc:creator>Prof. Tim</dc:creator>
  <cp:lastModifiedBy>Microsoft Office User</cp:lastModifiedBy>
  <cp:revision>56</cp:revision>
  <dcterms:modified xsi:type="dcterms:W3CDTF">2023-03-31T12:20:48Z</dcterms:modified>
</cp:coreProperties>
</file>